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30279975" cy="42808525"/>
  <p:notesSz cx="6888163" cy="10018713"/>
  <p:defaultTextStyle>
    <a:defPPr>
      <a:defRPr lang="ja-JP"/>
    </a:defPPr>
    <a:lvl1pPr algn="l" defTabSz="4175125" rtl="0" eaLnBrk="0" fontAlgn="base" hangingPunct="0">
      <a:spcBef>
        <a:spcPct val="0"/>
      </a:spcBef>
      <a:spcAft>
        <a:spcPct val="0"/>
      </a:spcAft>
      <a:defRPr kumimoji="1"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2087563" indent="-1630363" algn="l" defTabSz="4175125" rtl="0" eaLnBrk="0" fontAlgn="base" hangingPunct="0">
      <a:spcBef>
        <a:spcPct val="0"/>
      </a:spcBef>
      <a:spcAft>
        <a:spcPct val="0"/>
      </a:spcAft>
      <a:defRPr kumimoji="1"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4175125" indent="-3260725" algn="l" defTabSz="4175125" rtl="0" eaLnBrk="0" fontAlgn="base" hangingPunct="0">
      <a:spcBef>
        <a:spcPct val="0"/>
      </a:spcBef>
      <a:spcAft>
        <a:spcPct val="0"/>
      </a:spcAft>
      <a:defRPr kumimoji="1"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6264275" indent="-4892675" algn="l" defTabSz="4175125" rtl="0" eaLnBrk="0" fontAlgn="base" hangingPunct="0">
      <a:spcBef>
        <a:spcPct val="0"/>
      </a:spcBef>
      <a:spcAft>
        <a:spcPct val="0"/>
      </a:spcAft>
      <a:defRPr kumimoji="1"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8351838" indent="-6523038" algn="l" defTabSz="4175125" rtl="0" eaLnBrk="0" fontAlgn="base" hangingPunct="0">
      <a:spcBef>
        <a:spcPct val="0"/>
      </a:spcBef>
      <a:spcAft>
        <a:spcPct val="0"/>
      </a:spcAft>
      <a:defRPr kumimoji="1"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5CAA"/>
    <a:srgbClr val="005BAC"/>
    <a:srgbClr val="005DA8"/>
    <a:srgbClr val="B7CE88"/>
    <a:srgbClr val="DCE6F2"/>
    <a:srgbClr val="FFFFFF"/>
    <a:srgbClr val="FFFF99"/>
    <a:srgbClr val="66FFFF"/>
    <a:srgbClr val="6600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8C635C-D26D-4591-A10C-C0878DF33FB2}" v="7" dt="2024-06-03T02:31:29.8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67" autoAdjust="0"/>
    <p:restoredTop sz="94660"/>
  </p:normalViewPr>
  <p:slideViewPr>
    <p:cSldViewPr snapToGrid="0">
      <p:cViewPr>
        <p:scale>
          <a:sx n="10" d="100"/>
          <a:sy n="10" d="100"/>
        </p:scale>
        <p:origin x="3548" y="936"/>
      </p:cViewPr>
      <p:guideLst>
        <p:guide orient="horz" pos="13483"/>
        <p:guide pos="9537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eno-tomoyoshi-yf@ynu.ac.jp" userId="9c6c3271-6405-432b-97ad-9c451fee86cb" providerId="ADAL" clId="{DD8C635C-D26D-4591-A10C-C0878DF33FB2}"/>
    <pc:docChg chg="custSel delSld modSld modMainMaster">
      <pc:chgData name="maeno-tomoyoshi-yf@ynu.ac.jp" userId="9c6c3271-6405-432b-97ad-9c451fee86cb" providerId="ADAL" clId="{DD8C635C-D26D-4591-A10C-C0878DF33FB2}" dt="2024-06-03T02:32:52.762" v="43" actId="478"/>
      <pc:docMkLst>
        <pc:docMk/>
      </pc:docMkLst>
      <pc:sldChg chg="addSp delSp modSp mod">
        <pc:chgData name="maeno-tomoyoshi-yf@ynu.ac.jp" userId="9c6c3271-6405-432b-97ad-9c451fee86cb" providerId="ADAL" clId="{DD8C635C-D26D-4591-A10C-C0878DF33FB2}" dt="2024-06-03T02:32:52.762" v="43" actId="478"/>
        <pc:sldMkLst>
          <pc:docMk/>
          <pc:sldMk cId="0" sldId="260"/>
        </pc:sldMkLst>
        <pc:spChg chg="del mod">
          <ac:chgData name="maeno-tomoyoshi-yf@ynu.ac.jp" userId="9c6c3271-6405-432b-97ad-9c451fee86cb" providerId="ADAL" clId="{DD8C635C-D26D-4591-A10C-C0878DF33FB2}" dt="2024-06-03T02:32:52.762" v="43" actId="478"/>
          <ac:spMkLst>
            <pc:docMk/>
            <pc:sldMk cId="0" sldId="260"/>
            <ac:spMk id="4" creationId="{BCE81ECB-B197-6125-885D-9EE0BB94F4FE}"/>
          </ac:spMkLst>
        </pc:spChg>
        <pc:spChg chg="add del">
          <ac:chgData name="maeno-tomoyoshi-yf@ynu.ac.jp" userId="9c6c3271-6405-432b-97ad-9c451fee86cb" providerId="ADAL" clId="{DD8C635C-D26D-4591-A10C-C0878DF33FB2}" dt="2024-06-03T02:32:52.762" v="43" actId="478"/>
          <ac:spMkLst>
            <pc:docMk/>
            <pc:sldMk cId="0" sldId="260"/>
            <ac:spMk id="6" creationId="{1084CCE2-2B36-6D6A-4078-DCB0A0341660}"/>
          </ac:spMkLst>
        </pc:spChg>
        <pc:spChg chg="del mod">
          <ac:chgData name="maeno-tomoyoshi-yf@ynu.ac.jp" userId="9c6c3271-6405-432b-97ad-9c451fee86cb" providerId="ADAL" clId="{DD8C635C-D26D-4591-A10C-C0878DF33FB2}" dt="2024-06-03T02:32:52.762" v="43" actId="478"/>
          <ac:spMkLst>
            <pc:docMk/>
            <pc:sldMk cId="0" sldId="260"/>
            <ac:spMk id="58" creationId="{5E4C0FAA-B0A8-E788-8816-F48EEB778D22}"/>
          </ac:spMkLst>
        </pc:spChg>
        <pc:grpChg chg="add del mod">
          <ac:chgData name="maeno-tomoyoshi-yf@ynu.ac.jp" userId="9c6c3271-6405-432b-97ad-9c451fee86cb" providerId="ADAL" clId="{DD8C635C-D26D-4591-A10C-C0878DF33FB2}" dt="2024-06-03T02:32:52.762" v="43" actId="478"/>
          <ac:grpSpMkLst>
            <pc:docMk/>
            <pc:sldMk cId="0" sldId="260"/>
            <ac:grpSpMk id="5" creationId="{13449E97-04B4-4EE5-C74D-EB93BECD4232}"/>
          </ac:grpSpMkLst>
        </pc:grpChg>
        <pc:picChg chg="add mod modCrop">
          <ac:chgData name="maeno-tomoyoshi-yf@ynu.ac.jp" userId="9c6c3271-6405-432b-97ad-9c451fee86cb" providerId="ADAL" clId="{DD8C635C-D26D-4591-A10C-C0878DF33FB2}" dt="2024-06-03T02:28:00.720" v="20" actId="164"/>
          <ac:picMkLst>
            <pc:docMk/>
            <pc:sldMk cId="0" sldId="260"/>
            <ac:picMk id="3" creationId="{311F6012-2CBC-7B60-28BD-FF74348BC548}"/>
          </ac:picMkLst>
        </pc:picChg>
        <pc:picChg chg="mod modCrop">
          <ac:chgData name="maeno-tomoyoshi-yf@ynu.ac.jp" userId="9c6c3271-6405-432b-97ad-9c451fee86cb" providerId="ADAL" clId="{DD8C635C-D26D-4591-A10C-C0878DF33FB2}" dt="2024-06-03T02:28:00.720" v="20" actId="164"/>
          <ac:picMkLst>
            <pc:docMk/>
            <pc:sldMk cId="0" sldId="260"/>
            <ac:picMk id="1358" creationId="{6D338890-41AB-1BDC-BBB2-88FA7CF191DD}"/>
          </ac:picMkLst>
        </pc:picChg>
        <pc:picChg chg="del">
          <ac:chgData name="maeno-tomoyoshi-yf@ynu.ac.jp" userId="9c6c3271-6405-432b-97ad-9c451fee86cb" providerId="ADAL" clId="{DD8C635C-D26D-4591-A10C-C0878DF33FB2}" dt="2024-06-03T01:50:08.720" v="4" actId="478"/>
          <ac:picMkLst>
            <pc:docMk/>
            <pc:sldMk cId="0" sldId="260"/>
            <ac:picMk id="3076" creationId="{00000000-0000-0000-0000-000000000000}"/>
          </ac:picMkLst>
        </pc:picChg>
        <pc:picChg chg="del">
          <ac:chgData name="maeno-tomoyoshi-yf@ynu.ac.jp" userId="9c6c3271-6405-432b-97ad-9c451fee86cb" providerId="ADAL" clId="{DD8C635C-D26D-4591-A10C-C0878DF33FB2}" dt="2024-06-03T02:26:57.206" v="6" actId="478"/>
          <ac:picMkLst>
            <pc:docMk/>
            <pc:sldMk cId="0" sldId="260"/>
            <ac:picMk id="3100" creationId="{00000000-0000-0000-0000-000000000000}"/>
          </ac:picMkLst>
        </pc:picChg>
      </pc:sldChg>
      <pc:sldChg chg="del">
        <pc:chgData name="maeno-tomoyoshi-yf@ynu.ac.jp" userId="9c6c3271-6405-432b-97ad-9c451fee86cb" providerId="ADAL" clId="{DD8C635C-D26D-4591-A10C-C0878DF33FB2}" dt="2024-06-03T02:30:33.434" v="34" actId="2696"/>
        <pc:sldMkLst>
          <pc:docMk/>
          <pc:sldMk cId="0" sldId="261"/>
        </pc:sldMkLst>
      </pc:sldChg>
      <pc:sldMasterChg chg="addSp delSp modSp mod modSldLayout">
        <pc:chgData name="maeno-tomoyoshi-yf@ynu.ac.jp" userId="9c6c3271-6405-432b-97ad-9c451fee86cb" providerId="ADAL" clId="{DD8C635C-D26D-4591-A10C-C0878DF33FB2}" dt="2024-06-03T02:32:10.487" v="42" actId="1076"/>
        <pc:sldMasterMkLst>
          <pc:docMk/>
          <pc:sldMasterMk cId="0" sldId="2147483648"/>
        </pc:sldMasterMkLst>
        <pc:spChg chg="add mod">
          <ac:chgData name="maeno-tomoyoshi-yf@ynu.ac.jp" userId="9c6c3271-6405-432b-97ad-9c451fee86cb" providerId="ADAL" clId="{DD8C635C-D26D-4591-A10C-C0878DF33FB2}" dt="2024-06-03T02:31:29.894" v="37"/>
          <ac:spMkLst>
            <pc:docMk/>
            <pc:sldMasterMk cId="0" sldId="2147483648"/>
            <ac:spMk id="2" creationId="{A8766966-1617-9A3D-DC30-D7838370EE7F}"/>
          </ac:spMkLst>
        </pc:spChg>
        <pc:spChg chg="add mod">
          <ac:chgData name="maeno-tomoyoshi-yf@ynu.ac.jp" userId="9c6c3271-6405-432b-97ad-9c451fee86cb" providerId="ADAL" clId="{DD8C635C-D26D-4591-A10C-C0878DF33FB2}" dt="2024-06-03T02:31:29.894" v="37"/>
          <ac:spMkLst>
            <pc:docMk/>
            <pc:sldMasterMk cId="0" sldId="2147483648"/>
            <ac:spMk id="3" creationId="{CD0AE6B9-B9D9-B4EC-07C3-B51D769636F9}"/>
          </ac:spMkLst>
        </pc:spChg>
        <pc:spChg chg="del">
          <ac:chgData name="maeno-tomoyoshi-yf@ynu.ac.jp" userId="9c6c3271-6405-432b-97ad-9c451fee86cb" providerId="ADAL" clId="{DD8C635C-D26D-4591-A10C-C0878DF33FB2}" dt="2024-06-03T02:31:29.172" v="36" actId="478"/>
          <ac:spMkLst>
            <pc:docMk/>
            <pc:sldMasterMk cId="0" sldId="2147483648"/>
            <ac:spMk id="4" creationId="{00000000-0000-0000-0000-000000000000}"/>
          </ac:spMkLst>
        </pc:spChg>
        <pc:spChg chg="del">
          <ac:chgData name="maeno-tomoyoshi-yf@ynu.ac.jp" userId="9c6c3271-6405-432b-97ad-9c451fee86cb" providerId="ADAL" clId="{DD8C635C-D26D-4591-A10C-C0878DF33FB2}" dt="2024-06-03T02:31:29.172" v="36" actId="478"/>
          <ac:spMkLst>
            <pc:docMk/>
            <pc:sldMasterMk cId="0" sldId="2147483648"/>
            <ac:spMk id="5" creationId="{00000000-0000-0000-0000-000000000000}"/>
          </ac:spMkLst>
        </pc:spChg>
        <pc:spChg chg="del">
          <ac:chgData name="maeno-tomoyoshi-yf@ynu.ac.jp" userId="9c6c3271-6405-432b-97ad-9c451fee86cb" providerId="ADAL" clId="{DD8C635C-D26D-4591-A10C-C0878DF33FB2}" dt="2024-06-03T02:31:29.172" v="36" actId="478"/>
          <ac:spMkLst>
            <pc:docMk/>
            <pc:sldMasterMk cId="0" sldId="2147483648"/>
            <ac:spMk id="6" creationId="{00000000-0000-0000-0000-000000000000}"/>
          </ac:spMkLst>
        </pc:spChg>
        <pc:spChg chg="add mod">
          <ac:chgData name="maeno-tomoyoshi-yf@ynu.ac.jp" userId="9c6c3271-6405-432b-97ad-9c451fee86cb" providerId="ADAL" clId="{DD8C635C-D26D-4591-A10C-C0878DF33FB2}" dt="2024-06-03T02:32:07.426" v="41" actId="1076"/>
          <ac:spMkLst>
            <pc:docMk/>
            <pc:sldMasterMk cId="0" sldId="2147483648"/>
            <ac:spMk id="10" creationId="{4A878E0F-BFFA-4400-0094-441F8C915228}"/>
          </ac:spMkLst>
        </pc:spChg>
        <pc:spChg chg="del">
          <ac:chgData name="maeno-tomoyoshi-yf@ynu.ac.jp" userId="9c6c3271-6405-432b-97ad-9c451fee86cb" providerId="ADAL" clId="{DD8C635C-D26D-4591-A10C-C0878DF33FB2}" dt="2024-06-03T02:31:29.172" v="36" actId="478"/>
          <ac:spMkLst>
            <pc:docMk/>
            <pc:sldMasterMk cId="0" sldId="2147483648"/>
            <ac:spMk id="1026" creationId="{00000000-0000-0000-0000-000000000000}"/>
          </ac:spMkLst>
        </pc:spChg>
        <pc:spChg chg="del">
          <ac:chgData name="maeno-tomoyoshi-yf@ynu.ac.jp" userId="9c6c3271-6405-432b-97ad-9c451fee86cb" providerId="ADAL" clId="{DD8C635C-D26D-4591-A10C-C0878DF33FB2}" dt="2024-06-03T02:31:29.172" v="36" actId="478"/>
          <ac:spMkLst>
            <pc:docMk/>
            <pc:sldMasterMk cId="0" sldId="2147483648"/>
            <ac:spMk id="1027" creationId="{00000000-0000-0000-0000-000000000000}"/>
          </ac:spMkLst>
        </pc:spChg>
        <pc:grpChg chg="add mod">
          <ac:chgData name="maeno-tomoyoshi-yf@ynu.ac.jp" userId="9c6c3271-6405-432b-97ad-9c451fee86cb" providerId="ADAL" clId="{DD8C635C-D26D-4591-A10C-C0878DF33FB2}" dt="2024-06-03T02:32:10.487" v="42" actId="1076"/>
          <ac:grpSpMkLst>
            <pc:docMk/>
            <pc:sldMasterMk cId="0" sldId="2147483648"/>
            <ac:grpSpMk id="7" creationId="{F3645B89-A96A-D3A7-05CD-135B53D7F2E1}"/>
          </ac:grpSpMkLst>
        </pc:grpChg>
        <pc:picChg chg="mod">
          <ac:chgData name="maeno-tomoyoshi-yf@ynu.ac.jp" userId="9c6c3271-6405-432b-97ad-9c451fee86cb" providerId="ADAL" clId="{DD8C635C-D26D-4591-A10C-C0878DF33FB2}" dt="2024-06-03T02:31:29.894" v="37"/>
          <ac:picMkLst>
            <pc:docMk/>
            <pc:sldMasterMk cId="0" sldId="2147483648"/>
            <ac:picMk id="8" creationId="{6D84B40F-FC95-BF9D-F2E4-69B0D3BD0727}"/>
          </ac:picMkLst>
        </pc:picChg>
        <pc:picChg chg="mod">
          <ac:chgData name="maeno-tomoyoshi-yf@ynu.ac.jp" userId="9c6c3271-6405-432b-97ad-9c451fee86cb" providerId="ADAL" clId="{DD8C635C-D26D-4591-A10C-C0878DF33FB2}" dt="2024-06-03T02:31:29.894" v="37"/>
          <ac:picMkLst>
            <pc:docMk/>
            <pc:sldMasterMk cId="0" sldId="2147483648"/>
            <ac:picMk id="9" creationId="{17974D55-8B75-07C8-51A0-68C193C2E91F}"/>
          </ac:picMkLst>
        </pc:picChg>
        <pc:sldLayoutChg chg="delSp">
          <pc:chgData name="maeno-tomoyoshi-yf@ynu.ac.jp" userId="9c6c3271-6405-432b-97ad-9c451fee86cb" providerId="ADAL" clId="{DD8C635C-D26D-4591-A10C-C0878DF33FB2}" dt="2024-06-03T02:30:45.660" v="35" actId="478"/>
          <pc:sldLayoutMkLst>
            <pc:docMk/>
            <pc:sldMasterMk cId="0" sldId="2147483648"/>
            <pc:sldLayoutMk cId="598713225" sldId="2147483649"/>
          </pc:sldLayoutMkLst>
          <pc:spChg chg="del">
            <ac:chgData name="maeno-tomoyoshi-yf@ynu.ac.jp" userId="9c6c3271-6405-432b-97ad-9c451fee86cb" providerId="ADAL" clId="{DD8C635C-D26D-4591-A10C-C0878DF33FB2}" dt="2024-06-03T02:30:45.660" v="35" actId="478"/>
            <ac:spMkLst>
              <pc:docMk/>
              <pc:sldMasterMk cId="0" sldId="2147483648"/>
              <pc:sldLayoutMk cId="598713225" sldId="2147483649"/>
              <ac:spMk id="2" creationId="{00000000-0000-0000-0000-000000000000}"/>
            </ac:spMkLst>
          </pc:spChg>
          <pc:spChg chg="del">
            <ac:chgData name="maeno-tomoyoshi-yf@ynu.ac.jp" userId="9c6c3271-6405-432b-97ad-9c451fee86cb" providerId="ADAL" clId="{DD8C635C-D26D-4591-A10C-C0878DF33FB2}" dt="2024-06-03T02:30:45.660" v="35" actId="478"/>
            <ac:spMkLst>
              <pc:docMk/>
              <pc:sldMasterMk cId="0" sldId="2147483648"/>
              <pc:sldLayoutMk cId="598713225" sldId="2147483649"/>
              <ac:spMk id="3" creationId="{00000000-0000-0000-0000-000000000000}"/>
            </ac:spMkLst>
          </pc:spChg>
          <pc:spChg chg="del">
            <ac:chgData name="maeno-tomoyoshi-yf@ynu.ac.jp" userId="9c6c3271-6405-432b-97ad-9c451fee86cb" providerId="ADAL" clId="{DD8C635C-D26D-4591-A10C-C0878DF33FB2}" dt="2024-06-03T02:30:45.660" v="35" actId="478"/>
            <ac:spMkLst>
              <pc:docMk/>
              <pc:sldMasterMk cId="0" sldId="2147483648"/>
              <pc:sldLayoutMk cId="598713225" sldId="2147483649"/>
              <ac:spMk id="4" creationId="{00000000-0000-0000-0000-000000000000}"/>
            </ac:spMkLst>
          </pc:spChg>
          <pc:spChg chg="del">
            <ac:chgData name="maeno-tomoyoshi-yf@ynu.ac.jp" userId="9c6c3271-6405-432b-97ad-9c451fee86cb" providerId="ADAL" clId="{DD8C635C-D26D-4591-A10C-C0878DF33FB2}" dt="2024-06-03T02:30:45.660" v="35" actId="478"/>
            <ac:spMkLst>
              <pc:docMk/>
              <pc:sldMasterMk cId="0" sldId="2147483648"/>
              <pc:sldLayoutMk cId="598713225" sldId="2147483649"/>
              <ac:spMk id="5" creationId="{00000000-0000-0000-0000-000000000000}"/>
            </ac:spMkLst>
          </pc:spChg>
          <pc:spChg chg="del">
            <ac:chgData name="maeno-tomoyoshi-yf@ynu.ac.jp" userId="9c6c3271-6405-432b-97ad-9c451fee86cb" providerId="ADAL" clId="{DD8C635C-D26D-4591-A10C-C0878DF33FB2}" dt="2024-06-03T02:30:45.660" v="35" actId="478"/>
            <ac:spMkLst>
              <pc:docMk/>
              <pc:sldMasterMk cId="0" sldId="2147483648"/>
              <pc:sldLayoutMk cId="598713225" sldId="2147483649"/>
              <ac:spMk id="6" creationId="{00000000-0000-0000-0000-000000000000}"/>
            </ac:spMkLst>
          </pc:spChg>
        </pc:sldLayoutChg>
        <pc:sldLayoutChg chg="modSp">
          <pc:chgData name="maeno-tomoyoshi-yf@ynu.ac.jp" userId="9c6c3271-6405-432b-97ad-9c451fee86cb" providerId="ADAL" clId="{DD8C635C-D26D-4591-A10C-C0878DF33FB2}" dt="2024-06-03T02:31:29.172" v="36" actId="478"/>
          <pc:sldLayoutMkLst>
            <pc:docMk/>
            <pc:sldMasterMk cId="0" sldId="2147483648"/>
            <pc:sldLayoutMk cId="2259588693" sldId="2147483650"/>
          </pc:sldLayoutMkLst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2259588693" sldId="2147483650"/>
              <ac:spMk id="2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2259588693" sldId="2147483650"/>
              <ac:spMk id="3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2259588693" sldId="2147483650"/>
              <ac:spMk id="4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2259588693" sldId="2147483650"/>
              <ac:spMk id="5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2259588693" sldId="2147483650"/>
              <ac:spMk id="6" creationId="{00000000-0000-0000-0000-000000000000}"/>
            </ac:spMkLst>
          </pc:spChg>
        </pc:sldLayoutChg>
        <pc:sldLayoutChg chg="modSp">
          <pc:chgData name="maeno-tomoyoshi-yf@ynu.ac.jp" userId="9c6c3271-6405-432b-97ad-9c451fee86cb" providerId="ADAL" clId="{DD8C635C-D26D-4591-A10C-C0878DF33FB2}" dt="2024-06-03T02:31:29.172" v="36" actId="478"/>
          <pc:sldLayoutMkLst>
            <pc:docMk/>
            <pc:sldMasterMk cId="0" sldId="2147483648"/>
            <pc:sldLayoutMk cId="1112759815" sldId="2147483651"/>
          </pc:sldLayoutMkLst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1112759815" sldId="2147483651"/>
              <ac:spMk id="4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1112759815" sldId="2147483651"/>
              <ac:spMk id="5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1112759815" sldId="2147483651"/>
              <ac:spMk id="6" creationId="{00000000-0000-0000-0000-000000000000}"/>
            </ac:spMkLst>
          </pc:spChg>
        </pc:sldLayoutChg>
        <pc:sldLayoutChg chg="modSp">
          <pc:chgData name="maeno-tomoyoshi-yf@ynu.ac.jp" userId="9c6c3271-6405-432b-97ad-9c451fee86cb" providerId="ADAL" clId="{DD8C635C-D26D-4591-A10C-C0878DF33FB2}" dt="2024-06-03T02:31:29.172" v="36" actId="478"/>
          <pc:sldLayoutMkLst>
            <pc:docMk/>
            <pc:sldMasterMk cId="0" sldId="2147483648"/>
            <pc:sldLayoutMk cId="2112404708" sldId="2147483652"/>
          </pc:sldLayoutMkLst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2112404708" sldId="2147483652"/>
              <ac:spMk id="2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2112404708" sldId="2147483652"/>
              <ac:spMk id="5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2112404708" sldId="2147483652"/>
              <ac:spMk id="6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2112404708" sldId="2147483652"/>
              <ac:spMk id="7" creationId="{00000000-0000-0000-0000-000000000000}"/>
            </ac:spMkLst>
          </pc:spChg>
        </pc:sldLayoutChg>
        <pc:sldLayoutChg chg="modSp">
          <pc:chgData name="maeno-tomoyoshi-yf@ynu.ac.jp" userId="9c6c3271-6405-432b-97ad-9c451fee86cb" providerId="ADAL" clId="{DD8C635C-D26D-4591-A10C-C0878DF33FB2}" dt="2024-06-03T02:31:29.172" v="36" actId="478"/>
          <pc:sldLayoutMkLst>
            <pc:docMk/>
            <pc:sldMasterMk cId="0" sldId="2147483648"/>
            <pc:sldLayoutMk cId="1409918401" sldId="2147483653"/>
          </pc:sldLayoutMkLst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1409918401" sldId="2147483653"/>
              <ac:spMk id="2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1409918401" sldId="2147483653"/>
              <ac:spMk id="7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1409918401" sldId="2147483653"/>
              <ac:spMk id="8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1409918401" sldId="2147483653"/>
              <ac:spMk id="9" creationId="{00000000-0000-0000-0000-000000000000}"/>
            </ac:spMkLst>
          </pc:spChg>
        </pc:sldLayoutChg>
        <pc:sldLayoutChg chg="modSp">
          <pc:chgData name="maeno-tomoyoshi-yf@ynu.ac.jp" userId="9c6c3271-6405-432b-97ad-9c451fee86cb" providerId="ADAL" clId="{DD8C635C-D26D-4591-A10C-C0878DF33FB2}" dt="2024-06-03T02:31:29.172" v="36" actId="478"/>
          <pc:sldLayoutMkLst>
            <pc:docMk/>
            <pc:sldMasterMk cId="0" sldId="2147483648"/>
            <pc:sldLayoutMk cId="165963959" sldId="2147483654"/>
          </pc:sldLayoutMkLst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165963959" sldId="2147483654"/>
              <ac:spMk id="2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165963959" sldId="2147483654"/>
              <ac:spMk id="3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165963959" sldId="2147483654"/>
              <ac:spMk id="4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165963959" sldId="2147483654"/>
              <ac:spMk id="5" creationId="{00000000-0000-0000-0000-000000000000}"/>
            </ac:spMkLst>
          </pc:spChg>
        </pc:sldLayoutChg>
        <pc:sldLayoutChg chg="modSp">
          <pc:chgData name="maeno-tomoyoshi-yf@ynu.ac.jp" userId="9c6c3271-6405-432b-97ad-9c451fee86cb" providerId="ADAL" clId="{DD8C635C-D26D-4591-A10C-C0878DF33FB2}" dt="2024-06-03T02:31:29.172" v="36" actId="478"/>
          <pc:sldLayoutMkLst>
            <pc:docMk/>
            <pc:sldMasterMk cId="0" sldId="2147483648"/>
            <pc:sldLayoutMk cId="3863327377" sldId="2147483655"/>
          </pc:sldLayoutMkLst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3863327377" sldId="2147483655"/>
              <ac:spMk id="2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3863327377" sldId="2147483655"/>
              <ac:spMk id="3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3863327377" sldId="2147483655"/>
              <ac:spMk id="4" creationId="{00000000-0000-0000-0000-000000000000}"/>
            </ac:spMkLst>
          </pc:spChg>
        </pc:sldLayoutChg>
        <pc:sldLayoutChg chg="modSp">
          <pc:chgData name="maeno-tomoyoshi-yf@ynu.ac.jp" userId="9c6c3271-6405-432b-97ad-9c451fee86cb" providerId="ADAL" clId="{DD8C635C-D26D-4591-A10C-C0878DF33FB2}" dt="2024-06-03T02:31:29.172" v="36" actId="478"/>
          <pc:sldLayoutMkLst>
            <pc:docMk/>
            <pc:sldMasterMk cId="0" sldId="2147483648"/>
            <pc:sldLayoutMk cId="1817242109" sldId="2147483656"/>
          </pc:sldLayoutMkLst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1817242109" sldId="2147483656"/>
              <ac:spMk id="5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1817242109" sldId="2147483656"/>
              <ac:spMk id="6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1817242109" sldId="2147483656"/>
              <ac:spMk id="7" creationId="{00000000-0000-0000-0000-000000000000}"/>
            </ac:spMkLst>
          </pc:spChg>
        </pc:sldLayoutChg>
        <pc:sldLayoutChg chg="modSp">
          <pc:chgData name="maeno-tomoyoshi-yf@ynu.ac.jp" userId="9c6c3271-6405-432b-97ad-9c451fee86cb" providerId="ADAL" clId="{DD8C635C-D26D-4591-A10C-C0878DF33FB2}" dt="2024-06-03T02:31:29.172" v="36" actId="478"/>
          <pc:sldLayoutMkLst>
            <pc:docMk/>
            <pc:sldMasterMk cId="0" sldId="2147483648"/>
            <pc:sldLayoutMk cId="4266235052" sldId="2147483657"/>
          </pc:sldLayoutMkLst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4266235052" sldId="2147483657"/>
              <ac:spMk id="5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4266235052" sldId="2147483657"/>
              <ac:spMk id="6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4266235052" sldId="2147483657"/>
              <ac:spMk id="7" creationId="{00000000-0000-0000-0000-000000000000}"/>
            </ac:spMkLst>
          </pc:spChg>
        </pc:sldLayoutChg>
        <pc:sldLayoutChg chg="modSp">
          <pc:chgData name="maeno-tomoyoshi-yf@ynu.ac.jp" userId="9c6c3271-6405-432b-97ad-9c451fee86cb" providerId="ADAL" clId="{DD8C635C-D26D-4591-A10C-C0878DF33FB2}" dt="2024-06-03T02:31:29.172" v="36" actId="478"/>
          <pc:sldLayoutMkLst>
            <pc:docMk/>
            <pc:sldMasterMk cId="0" sldId="2147483648"/>
            <pc:sldLayoutMk cId="3701329113" sldId="2147483658"/>
          </pc:sldLayoutMkLst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3701329113" sldId="2147483658"/>
              <ac:spMk id="2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3701329113" sldId="2147483658"/>
              <ac:spMk id="3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3701329113" sldId="2147483658"/>
              <ac:spMk id="4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3701329113" sldId="2147483658"/>
              <ac:spMk id="5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3701329113" sldId="2147483658"/>
              <ac:spMk id="6" creationId="{00000000-0000-0000-0000-000000000000}"/>
            </ac:spMkLst>
          </pc:spChg>
        </pc:sldLayoutChg>
        <pc:sldLayoutChg chg="modSp">
          <pc:chgData name="maeno-tomoyoshi-yf@ynu.ac.jp" userId="9c6c3271-6405-432b-97ad-9c451fee86cb" providerId="ADAL" clId="{DD8C635C-D26D-4591-A10C-C0878DF33FB2}" dt="2024-06-03T02:31:29.172" v="36" actId="478"/>
          <pc:sldLayoutMkLst>
            <pc:docMk/>
            <pc:sldMasterMk cId="0" sldId="2147483648"/>
            <pc:sldLayoutMk cId="3788521706" sldId="2147483659"/>
          </pc:sldLayoutMkLst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3788521706" sldId="2147483659"/>
              <ac:spMk id="4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3788521706" sldId="2147483659"/>
              <ac:spMk id="5" creationId="{00000000-0000-0000-0000-000000000000}"/>
            </ac:spMkLst>
          </pc:spChg>
          <pc:spChg chg="mod">
            <ac:chgData name="maeno-tomoyoshi-yf@ynu.ac.jp" userId="9c6c3271-6405-432b-97ad-9c451fee86cb" providerId="ADAL" clId="{DD8C635C-D26D-4591-A10C-C0878DF33FB2}" dt="2024-06-03T02:31:29.172" v="36" actId="478"/>
            <ac:spMkLst>
              <pc:docMk/>
              <pc:sldMasterMk cId="0" sldId="2147483648"/>
              <pc:sldLayoutMk cId="3788521706" sldId="2147483659"/>
              <ac:spMk id="6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546"/>
          </a:xfrm>
          <a:prstGeom prst="rect">
            <a:avLst/>
          </a:prstGeom>
        </p:spPr>
        <p:txBody>
          <a:bodyPr vert="horz" lIns="96548" tIns="48275" rIns="96548" bIns="48275" rtlCol="0"/>
          <a:lstStyle>
            <a:lvl1pPr algn="l" defTabSz="426970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546"/>
          </a:xfrm>
          <a:prstGeom prst="rect">
            <a:avLst/>
          </a:prstGeom>
        </p:spPr>
        <p:txBody>
          <a:bodyPr vert="horz" lIns="96548" tIns="48275" rIns="96548" bIns="48275" rtlCol="0"/>
          <a:lstStyle>
            <a:lvl1pPr algn="r" defTabSz="426970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F1EC336-2051-44E1-A225-5BB104748634}" type="datetimeFigureOut">
              <a:rPr lang="ja-JP" altLang="en-US"/>
              <a:pPr>
                <a:defRPr/>
              </a:pPr>
              <a:t>2024/6/3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6138" y="750888"/>
            <a:ext cx="26558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48" tIns="48275" rIns="96548" bIns="48275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759696"/>
            <a:ext cx="5510530" cy="4506811"/>
          </a:xfrm>
          <a:prstGeom prst="rect">
            <a:avLst/>
          </a:prstGeom>
        </p:spPr>
        <p:txBody>
          <a:bodyPr vert="horz" lIns="96548" tIns="48275" rIns="96548" bIns="48275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4557"/>
            <a:ext cx="2984871" cy="502546"/>
          </a:xfrm>
          <a:prstGeom prst="rect">
            <a:avLst/>
          </a:prstGeom>
        </p:spPr>
        <p:txBody>
          <a:bodyPr vert="horz" lIns="96548" tIns="48275" rIns="96548" bIns="48275" rtlCol="0" anchor="b"/>
          <a:lstStyle>
            <a:lvl1pPr algn="l" defTabSz="426970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4557"/>
            <a:ext cx="2984871" cy="502546"/>
          </a:xfrm>
          <a:prstGeom prst="rect">
            <a:avLst/>
          </a:prstGeom>
        </p:spPr>
        <p:txBody>
          <a:bodyPr vert="horz" wrap="square" lIns="96548" tIns="48275" rIns="96548" bIns="48275" numCol="1" anchor="b" anchorCtr="0" compatLnSpc="1">
            <a:prstTxWarp prst="textNoShape">
              <a:avLst/>
            </a:prstTxWarp>
          </a:bodyPr>
          <a:lstStyle>
            <a:lvl1pPr algn="r" defTabSz="4269000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C492E17-8E8B-481B-99BB-2D1B5B1453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175125" rtl="0" eaLnBrk="0" fontAlgn="base" hangingPunct="0">
      <a:spcBef>
        <a:spcPct val="30000"/>
      </a:spcBef>
      <a:spcAft>
        <a:spcPct val="0"/>
      </a:spcAft>
      <a:defRPr kumimoji="1" sz="5500" kern="1200">
        <a:solidFill>
          <a:schemeClr val="tx1"/>
        </a:solidFill>
        <a:latin typeface="+mn-lt"/>
        <a:ea typeface="+mn-ea"/>
        <a:cs typeface="+mn-cs"/>
      </a:defRPr>
    </a:lvl1pPr>
    <a:lvl2pPr marL="2087563" algn="l" defTabSz="4175125" rtl="0" eaLnBrk="0" fontAlgn="base" hangingPunct="0">
      <a:spcBef>
        <a:spcPct val="30000"/>
      </a:spcBef>
      <a:spcAft>
        <a:spcPct val="0"/>
      </a:spcAft>
      <a:defRPr kumimoji="1" sz="5500" kern="1200">
        <a:solidFill>
          <a:schemeClr val="tx1"/>
        </a:solidFill>
        <a:latin typeface="+mn-lt"/>
        <a:ea typeface="+mn-ea"/>
        <a:cs typeface="+mn-cs"/>
      </a:defRPr>
    </a:lvl2pPr>
    <a:lvl3pPr marL="4175125" algn="l" defTabSz="4175125" rtl="0" eaLnBrk="0" fontAlgn="base" hangingPunct="0">
      <a:spcBef>
        <a:spcPct val="30000"/>
      </a:spcBef>
      <a:spcAft>
        <a:spcPct val="0"/>
      </a:spcAft>
      <a:defRPr kumimoji="1" sz="5500" kern="1200">
        <a:solidFill>
          <a:schemeClr val="tx1"/>
        </a:solidFill>
        <a:latin typeface="+mn-lt"/>
        <a:ea typeface="+mn-ea"/>
        <a:cs typeface="+mn-cs"/>
      </a:defRPr>
    </a:lvl3pPr>
    <a:lvl4pPr marL="6264275" algn="l" defTabSz="4175125" rtl="0" eaLnBrk="0" fontAlgn="base" hangingPunct="0">
      <a:spcBef>
        <a:spcPct val="30000"/>
      </a:spcBef>
      <a:spcAft>
        <a:spcPct val="0"/>
      </a:spcAft>
      <a:defRPr kumimoji="1" sz="5500" kern="1200">
        <a:solidFill>
          <a:schemeClr val="tx1"/>
        </a:solidFill>
        <a:latin typeface="+mn-lt"/>
        <a:ea typeface="+mn-ea"/>
        <a:cs typeface="+mn-cs"/>
      </a:defRPr>
    </a:lvl4pPr>
    <a:lvl5pPr marL="8351838" algn="l" defTabSz="4175125" rtl="0" eaLnBrk="0" fontAlgn="base" hangingPunct="0">
      <a:spcBef>
        <a:spcPct val="30000"/>
      </a:spcBef>
      <a:spcAft>
        <a:spcPct val="0"/>
      </a:spcAft>
      <a:defRPr kumimoji="1" sz="55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871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51025" cy="71342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514475" y="9988550"/>
            <a:ext cx="27251025" cy="28251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96859-2B56-44EE-BB7E-6EC238CFC75E}" type="datetimeFigureOut">
              <a:rPr lang="ja-JP" altLang="en-US"/>
              <a:pPr>
                <a:defRPr/>
              </a:pPr>
              <a:t>2024/6/3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D08F0-42B6-45CE-90D7-89197CD92B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1329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1952982" y="1714329"/>
            <a:ext cx="6812994" cy="3652597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513999" y="1714329"/>
            <a:ext cx="19934317" cy="365259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E02E7-B6FB-4B50-AF19-DCDC4885A953}" type="datetimeFigureOut">
              <a:rPr lang="ja-JP" altLang="en-US"/>
              <a:pPr>
                <a:defRPr/>
              </a:pPr>
              <a:t>2024/6/3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293FB-B989-4F87-8381-7E4D441437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8521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51025" cy="71342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514475" y="9988550"/>
            <a:ext cx="27251025" cy="282511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73257-CF06-4F7E-9D2C-BEE6E5781E13}" type="datetimeFigureOut">
              <a:rPr lang="ja-JP" altLang="en-US"/>
              <a:pPr>
                <a:defRPr/>
              </a:pPr>
              <a:t>2024/6/3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48A4E-C194-48F8-BB5E-6334B81E18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9588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  <a:prstGeom prst="rect">
            <a:avLst/>
          </a:prstGeo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90FD9-E77E-486C-8A96-78DA6D59536F}" type="datetimeFigureOut">
              <a:rPr lang="ja-JP" altLang="en-US"/>
              <a:pPr>
                <a:defRPr/>
              </a:pPr>
              <a:t>2024/6/3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17BF1-7DFA-4D64-BC99-98DAD4D606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2759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51025" cy="71342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513999" y="9988659"/>
            <a:ext cx="13373656" cy="28251648"/>
          </a:xfrm>
          <a:prstGeom prst="rect">
            <a:avLst/>
          </a:prstGeo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392320" y="9988659"/>
            <a:ext cx="13373656" cy="28251648"/>
          </a:xfrm>
          <a:prstGeom prst="rect">
            <a:avLst/>
          </a:prstGeo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1F6CF-86D6-4B83-9452-F23A5C4D8F5E}" type="datetimeFigureOut">
              <a:rPr lang="ja-JP" altLang="en-US"/>
              <a:pPr>
                <a:defRPr/>
              </a:pPr>
              <a:t>2024/6/3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103C4-5286-4BC0-8A25-31DA563B702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2404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51025" cy="71342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  <a:prstGeom prst="rect">
            <a:avLst/>
          </a:prstGeo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  <a:prstGeom prst="rect">
            <a:avLst/>
          </a:prstGeo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1604E-E7C2-4BD4-9C30-BBFEACCF3885}" type="datetimeFigureOut">
              <a:rPr lang="ja-JP" altLang="en-US"/>
              <a:pPr>
                <a:defRPr/>
              </a:pPr>
              <a:t>2024/6/3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85493-0922-4EC5-B1FB-3D3D0F7C774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09918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51025" cy="71342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F781F-F7EE-48E1-924F-CBE2835FD131}" type="datetimeFigureOut">
              <a:rPr lang="ja-JP" altLang="en-US"/>
              <a:pPr>
                <a:defRPr/>
              </a:pPr>
              <a:t>2024/6/3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74945-F293-43C4-95D4-C7B03F11805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963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3E791-6810-4EBE-8F3C-81353EA76673}" type="datetimeFigureOut">
              <a:rPr lang="ja-JP" altLang="en-US"/>
              <a:pPr>
                <a:defRPr/>
              </a:pPr>
              <a:t>2024/6/3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4A8CB-4685-4481-A12D-FF07155DB5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332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  <a:prstGeom prst="rect">
            <a:avLst/>
          </a:prstGeo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  <a:prstGeom prst="rect">
            <a:avLst/>
          </a:prstGeo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08E9B-406D-46F2-B92A-7422A58FA7E6}" type="datetimeFigureOut">
              <a:rPr lang="ja-JP" altLang="en-US"/>
              <a:pPr>
                <a:defRPr/>
              </a:pPr>
              <a:t>2024/6/3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7DAFF-1DC8-4001-8F63-F17826A0AB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7242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  <a:prstGeom prst="rect">
            <a:avLst/>
          </a:prstGeo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0E430-6131-48AA-818F-C46430347A87}" type="datetimeFigureOut">
              <a:rPr lang="ja-JP" altLang="en-US"/>
              <a:pPr>
                <a:defRPr/>
              </a:pPr>
              <a:t>2024/6/3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77ADE-E08B-42DD-9D14-54AA5029E1E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66235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8766966-1617-9A3D-DC30-D7838370EE7F}"/>
              </a:ext>
            </a:extLst>
          </p:cNvPr>
          <p:cNvSpPr txBox="1"/>
          <p:nvPr userDrawn="1"/>
        </p:nvSpPr>
        <p:spPr>
          <a:xfrm>
            <a:off x="776287" y="41848647"/>
            <a:ext cx="28727399" cy="959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7185" marR="325120" algn="ctr">
              <a:lnSpc>
                <a:spcPct val="126000"/>
              </a:lnSpc>
              <a:spcAft>
                <a:spcPts val="0"/>
              </a:spcAft>
            </a:pPr>
            <a:r>
              <a:rPr lang="en-US" altLang="ja-JP" sz="4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volini" panose="03000502040302020204" pitchFamily="66" charset="0"/>
                <a:ea typeface="ADLaM Display" panose="02010000000000000000" pitchFamily="2" charset="0"/>
                <a:cs typeface="Cavolini" panose="03000502040302020204" pitchFamily="66" charset="0"/>
              </a:rPr>
              <a:t>The</a:t>
            </a:r>
            <a:r>
              <a:rPr lang="en-US" altLang="ja-JP" sz="4800" spc="-1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volini" panose="03000502040302020204" pitchFamily="66" charset="0"/>
                <a:ea typeface="ADLaM Display" panose="02010000000000000000" pitchFamily="2" charset="0"/>
                <a:cs typeface="Cavolini" panose="03000502040302020204" pitchFamily="66" charset="0"/>
              </a:rPr>
              <a:t> 10</a:t>
            </a:r>
            <a:r>
              <a:rPr lang="en-US" altLang="ja-JP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volini" panose="03000502040302020204" pitchFamily="66" charset="0"/>
                <a:ea typeface="ADLaM Display" panose="02010000000000000000" pitchFamily="2" charset="0"/>
                <a:cs typeface="Cavolini" panose="03000502040302020204" pitchFamily="66" charset="0"/>
              </a:rPr>
              <a:t>th</a:t>
            </a:r>
            <a:r>
              <a:rPr lang="en-US" altLang="ja-JP" sz="3600" spc="185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volini" panose="03000502040302020204" pitchFamily="66" charset="0"/>
                <a:ea typeface="ADLaM Display" panose="02010000000000000000" pitchFamily="2" charset="0"/>
                <a:cs typeface="Cavolini" panose="03000502040302020204" pitchFamily="66" charset="0"/>
              </a:rPr>
              <a:t> </a:t>
            </a:r>
            <a:r>
              <a:rPr lang="en-US" altLang="ja-JP" sz="4800" spc="-5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volini" panose="03000502040302020204" pitchFamily="66" charset="0"/>
                <a:ea typeface="ADLaM Display" panose="02010000000000000000" pitchFamily="2" charset="0"/>
                <a:cs typeface="Cavolini" panose="03000502040302020204" pitchFamily="66" charset="0"/>
              </a:rPr>
              <a:t>International</a:t>
            </a:r>
            <a:r>
              <a:rPr lang="en-US" altLang="ja-JP" sz="4800" spc="-15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volini" panose="03000502040302020204" pitchFamily="66" charset="0"/>
                <a:ea typeface="ADLaM Display" panose="02010000000000000000" pitchFamily="2" charset="0"/>
                <a:cs typeface="Cavolini" panose="03000502040302020204" pitchFamily="66" charset="0"/>
              </a:rPr>
              <a:t> </a:t>
            </a:r>
            <a:r>
              <a:rPr lang="en-US" altLang="ja-JP" sz="4800" spc="-5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volini" panose="03000502040302020204" pitchFamily="66" charset="0"/>
                <a:ea typeface="ADLaM Display" panose="02010000000000000000" pitchFamily="2" charset="0"/>
                <a:cs typeface="Cavolini" panose="03000502040302020204" pitchFamily="66" charset="0"/>
              </a:rPr>
              <a:t>Symposium</a:t>
            </a:r>
            <a:r>
              <a:rPr lang="en-US" altLang="ja-JP" sz="4800" spc="-1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volini" panose="03000502040302020204" pitchFamily="66" charset="0"/>
                <a:ea typeface="ADLaM Display" panose="02010000000000000000" pitchFamily="2" charset="0"/>
                <a:cs typeface="Cavolini" panose="03000502040302020204" pitchFamily="66" charset="0"/>
              </a:rPr>
              <a:t> </a:t>
            </a:r>
            <a:r>
              <a:rPr lang="en-US" altLang="ja-JP" sz="4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volini" panose="03000502040302020204" pitchFamily="66" charset="0"/>
                <a:ea typeface="ADLaM Display" panose="02010000000000000000" pitchFamily="2" charset="0"/>
                <a:cs typeface="Cavolini" panose="03000502040302020204" pitchFamily="66" charset="0"/>
              </a:rPr>
              <a:t>on</a:t>
            </a:r>
            <a:r>
              <a:rPr lang="en-US" altLang="ja-JP" sz="4800" spc="-2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volini" panose="03000502040302020204" pitchFamily="66" charset="0"/>
                <a:ea typeface="ADLaM Display" panose="02010000000000000000" pitchFamily="2" charset="0"/>
                <a:cs typeface="Cavolini" panose="03000502040302020204" pitchFamily="66" charset="0"/>
              </a:rPr>
              <a:t> </a:t>
            </a:r>
            <a:r>
              <a:rPr lang="en-US" altLang="ja-JP" sz="4800" spc="-5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volini" panose="03000502040302020204" pitchFamily="66" charset="0"/>
                <a:ea typeface="ADLaM Display" panose="02010000000000000000" pitchFamily="2" charset="0"/>
                <a:cs typeface="Cavolini" panose="03000502040302020204" pitchFamily="66" charset="0"/>
              </a:rPr>
              <a:t>Advanced</a:t>
            </a:r>
            <a:r>
              <a:rPr lang="en-US" altLang="ja-JP" sz="4800" spc="185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volini" panose="03000502040302020204" pitchFamily="66" charset="0"/>
                <a:ea typeface="ADLaM Display" panose="02010000000000000000" pitchFamily="2" charset="0"/>
                <a:cs typeface="Cavolini" panose="03000502040302020204" pitchFamily="66" charset="0"/>
              </a:rPr>
              <a:t> </a:t>
            </a:r>
            <a:r>
              <a:rPr lang="en-US" altLang="ja-JP" sz="4800" spc="-5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volini" panose="03000502040302020204" pitchFamily="66" charset="0"/>
                <a:ea typeface="ADLaM Display" panose="02010000000000000000" pitchFamily="2" charset="0"/>
                <a:cs typeface="Cavolini" panose="03000502040302020204" pitchFamily="66" charset="0"/>
              </a:rPr>
              <a:t>Functional</a:t>
            </a:r>
            <a:r>
              <a:rPr lang="en-US" altLang="ja-JP" sz="4800" spc="-1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volini" panose="03000502040302020204" pitchFamily="66" charset="0"/>
                <a:ea typeface="ADLaM Display" panose="02010000000000000000" pitchFamily="2" charset="0"/>
                <a:cs typeface="Cavolini" panose="03000502040302020204" pitchFamily="66" charset="0"/>
              </a:rPr>
              <a:t> </a:t>
            </a:r>
            <a:r>
              <a:rPr lang="en-US" altLang="ja-JP" sz="4800" spc="-5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volini" panose="03000502040302020204" pitchFamily="66" charset="0"/>
                <a:ea typeface="ADLaM Display" panose="02010000000000000000" pitchFamily="2" charset="0"/>
                <a:cs typeface="Cavolini" panose="03000502040302020204" pitchFamily="66" charset="0"/>
              </a:rPr>
              <a:t>Materials</a:t>
            </a:r>
            <a:endParaRPr lang="ja-JP" altLang="ja-JP" sz="28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Cavolini" panose="03000502040302020204" pitchFamily="66" charset="0"/>
              <a:ea typeface="ＭＳ 明朝" panose="02020609040205080304" pitchFamily="17" charset="-128"/>
              <a:cs typeface="Cavolini" panose="03000502040302020204" pitchFamily="66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0AE6B9-B9D9-B4EC-07C3-B51D769636F9}"/>
              </a:ext>
            </a:extLst>
          </p:cNvPr>
          <p:cNvSpPr txBox="1"/>
          <p:nvPr userDrawn="1"/>
        </p:nvSpPr>
        <p:spPr>
          <a:xfrm>
            <a:off x="0" y="40645165"/>
            <a:ext cx="8291514" cy="1200329"/>
          </a:xfrm>
          <a:prstGeom prst="rect">
            <a:avLst/>
          </a:prstGeom>
          <a:solidFill>
            <a:srgbClr val="005CAA"/>
          </a:solidFill>
        </p:spPr>
        <p:txBody>
          <a:bodyPr wrap="square">
            <a:spAutoFit/>
          </a:bodyPr>
          <a:lstStyle/>
          <a:p>
            <a:pPr marL="337185" marR="325120" algn="ctr">
              <a:spcAft>
                <a:spcPts val="0"/>
              </a:spcAft>
            </a:pPr>
            <a:r>
              <a:rPr lang="en-US" altLang="ja-JP" sz="720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  <a:ea typeface="ADLaM Display" panose="02010000000000000000" pitchFamily="2" charset="0"/>
                <a:cs typeface="Cavolini" panose="03000502040302020204" pitchFamily="66" charset="0"/>
              </a:rPr>
              <a:t>ISAFM2024</a:t>
            </a:r>
            <a:endParaRPr lang="ja-JP" altLang="ja-JP" sz="4400" dirty="0">
              <a:solidFill>
                <a:schemeClr val="bg1"/>
              </a:solidFill>
              <a:effectLst/>
              <a:latin typeface="Arial Rounded MT Bold" panose="020F0704030504030204" pitchFamily="34" charset="0"/>
              <a:ea typeface="ＭＳ 明朝" panose="02020609040205080304" pitchFamily="17" charset="-128"/>
              <a:cs typeface="Cavolini" panose="03000502040302020204" pitchFamily="66" charset="0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3645B89-A96A-D3A7-05CD-135B53D7F2E1}"/>
              </a:ext>
            </a:extLst>
          </p:cNvPr>
          <p:cNvGrpSpPr/>
          <p:nvPr userDrawn="1"/>
        </p:nvGrpSpPr>
        <p:grpSpPr>
          <a:xfrm>
            <a:off x="17531589" y="40827950"/>
            <a:ext cx="12748384" cy="1229299"/>
            <a:chOff x="8291514" y="185909"/>
            <a:chExt cx="21731287" cy="2095500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6D84B40F-FC95-BF9D-F2E4-69B0D3BD072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/>
            <a:srcRect t="7228" b="7841"/>
            <a:stretch/>
          </p:blipFill>
          <p:spPr>
            <a:xfrm>
              <a:off x="8291514" y="185909"/>
              <a:ext cx="10964805" cy="2095500"/>
            </a:xfrm>
            <a:prstGeom prst="rect">
              <a:avLst/>
            </a:prstGeom>
          </p:spPr>
        </p:pic>
        <p:pic>
          <p:nvPicPr>
            <p:cNvPr id="9" name="図 8" descr="ロゴ&#10;&#10;中程度の精度で自動的に生成された説明">
              <a:extLst>
                <a:ext uri="{FF2B5EF4-FFF2-40B4-BE49-F238E27FC236}">
                  <a16:creationId xmlns:a16="http://schemas.microsoft.com/office/drawing/2014/main" id="{17974D55-8B75-07C8-51A0-68C193C2E91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55" t="11734" r="2338" b="10690"/>
            <a:stretch/>
          </p:blipFill>
          <p:spPr>
            <a:xfrm>
              <a:off x="19570701" y="420859"/>
              <a:ext cx="10452100" cy="1625601"/>
            </a:xfrm>
            <a:prstGeom prst="rect">
              <a:avLst/>
            </a:prstGeom>
          </p:spPr>
        </p:pic>
      </p:grpSp>
      <p:sp>
        <p:nvSpPr>
          <p:cNvPr id="10" name="フリーフォーム: 図形 9">
            <a:extLst>
              <a:ext uri="{FF2B5EF4-FFF2-40B4-BE49-F238E27FC236}">
                <a16:creationId xmlns:a16="http://schemas.microsoft.com/office/drawing/2014/main" id="{4A878E0F-BFFA-4400-0094-441F8C915228}"/>
              </a:ext>
            </a:extLst>
          </p:cNvPr>
          <p:cNvSpPr/>
          <p:nvPr userDrawn="1"/>
        </p:nvSpPr>
        <p:spPr>
          <a:xfrm>
            <a:off x="0" y="40662000"/>
            <a:ext cx="30214957" cy="0"/>
          </a:xfrm>
          <a:custGeom>
            <a:avLst/>
            <a:gdLst>
              <a:gd name="connsiteX0" fmla="*/ 0 w 30214957"/>
              <a:gd name="connsiteY0" fmla="*/ 0 h 0"/>
              <a:gd name="connsiteX1" fmla="*/ 30214957 w 3021495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14957">
                <a:moveTo>
                  <a:pt x="0" y="0"/>
                </a:moveTo>
                <a:lnTo>
                  <a:pt x="30214957" y="0"/>
                </a:lnTo>
              </a:path>
            </a:pathLst>
          </a:cu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5125" rtl="0" eaLnBrk="0" fontAlgn="base" hangingPunct="0">
        <a:spcBef>
          <a:spcPct val="0"/>
        </a:spcBef>
        <a:spcAft>
          <a:spcPct val="0"/>
        </a:spcAft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75125" rtl="0" eaLnBrk="0" fontAlgn="base" hangingPunct="0">
        <a:spcBef>
          <a:spcPct val="0"/>
        </a:spcBef>
        <a:spcAft>
          <a:spcPct val="0"/>
        </a:spcAft>
        <a:defRPr kumimoji="1" sz="201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175125" rtl="0" eaLnBrk="0" fontAlgn="base" hangingPunct="0">
        <a:spcBef>
          <a:spcPct val="0"/>
        </a:spcBef>
        <a:spcAft>
          <a:spcPct val="0"/>
        </a:spcAft>
        <a:defRPr kumimoji="1" sz="201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175125" rtl="0" eaLnBrk="0" fontAlgn="base" hangingPunct="0">
        <a:spcBef>
          <a:spcPct val="0"/>
        </a:spcBef>
        <a:spcAft>
          <a:spcPct val="0"/>
        </a:spcAft>
        <a:defRPr kumimoji="1" sz="201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175125" rtl="0" eaLnBrk="0" fontAlgn="base" hangingPunct="0">
        <a:spcBef>
          <a:spcPct val="0"/>
        </a:spcBef>
        <a:spcAft>
          <a:spcPct val="0"/>
        </a:spcAft>
        <a:defRPr kumimoji="1" sz="201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4175125" rtl="0" fontAlgn="base">
        <a:spcBef>
          <a:spcPct val="0"/>
        </a:spcBef>
        <a:spcAft>
          <a:spcPct val="0"/>
        </a:spcAft>
        <a:defRPr kumimoji="1" sz="201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4175125" rtl="0" fontAlgn="base">
        <a:spcBef>
          <a:spcPct val="0"/>
        </a:spcBef>
        <a:spcAft>
          <a:spcPct val="0"/>
        </a:spcAft>
        <a:defRPr kumimoji="1" sz="201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4175125" rtl="0" fontAlgn="base">
        <a:spcBef>
          <a:spcPct val="0"/>
        </a:spcBef>
        <a:spcAft>
          <a:spcPct val="0"/>
        </a:spcAft>
        <a:defRPr kumimoji="1" sz="201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4175125" rtl="0" fontAlgn="base">
        <a:spcBef>
          <a:spcPct val="0"/>
        </a:spcBef>
        <a:spcAft>
          <a:spcPct val="0"/>
        </a:spcAft>
        <a:defRPr kumimoji="1" sz="201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565275" indent="-1565275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488" indent="-1304925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9700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7263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413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5989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Cavolini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ToMo</dc:creator>
  <cp:lastModifiedBy>maeno-tomoyoshi-yf@ynu.ac.jp</cp:lastModifiedBy>
  <cp:revision>289</cp:revision>
  <cp:lastPrinted>2024-03-04T11:54:44Z</cp:lastPrinted>
  <dcterms:created xsi:type="dcterms:W3CDTF">2010-10-21T02:40:58Z</dcterms:created>
  <dcterms:modified xsi:type="dcterms:W3CDTF">2024-06-03T02:33:02Z</dcterms:modified>
</cp:coreProperties>
</file>